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31" r:id="rId2"/>
    <p:sldId id="333" r:id="rId3"/>
    <p:sldId id="341" r:id="rId4"/>
    <p:sldId id="343" r:id="rId5"/>
    <p:sldId id="342" r:id="rId6"/>
    <p:sldId id="344" r:id="rId7"/>
    <p:sldId id="340" r:id="rId8"/>
    <p:sldId id="345" r:id="rId9"/>
    <p:sldId id="334" r:id="rId10"/>
    <p:sldId id="335" r:id="rId11"/>
    <p:sldId id="336" r:id="rId12"/>
    <p:sldId id="337" r:id="rId13"/>
    <p:sldId id="338" r:id="rId14"/>
    <p:sldId id="346" r:id="rId15"/>
    <p:sldId id="347" r:id="rId16"/>
    <p:sldId id="348" r:id="rId17"/>
    <p:sldId id="349" r:id="rId18"/>
    <p:sldId id="350" r:id="rId19"/>
    <p:sldId id="351" r:id="rId20"/>
    <p:sldId id="352" r:id="rId21"/>
    <p:sldId id="353" r:id="rId22"/>
    <p:sldId id="354" r:id="rId23"/>
    <p:sldId id="355" r:id="rId24"/>
    <p:sldId id="318" r:id="rId25"/>
    <p:sldId id="339" r:id="rId26"/>
    <p:sldId id="317" r:id="rId27"/>
    <p:sldId id="314" r:id="rId28"/>
    <p:sldId id="315" r:id="rId2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5/29/2022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3_Behaviour%20Definition.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4_Service%20Definition.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1_createTravelByTemplate_Action.txt"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2_approveTravel_rejectTravel_instanceAction.txt"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20Action%2C%20Determinations/03_static_dynamic_feature_Control.tx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4.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ZI_Booking_M_00%20.txt" TargetMode="External"/><Relationship Id="rId5" Type="http://schemas.openxmlformats.org/officeDocument/2006/relationships/hyperlink" Target="https://github.com/soyuztechnologies/BarclaysCorporateTraining/blob/master/Phase%201%20CDS%20and%20RAP%20based%20development/Day%2004/ZI_Travel_M_00.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ZI_Travel_M_BDEF.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02_ZC_PROC_Booking_M_00%20.txt" TargetMode="External"/><Relationship Id="rId5" Type="http://schemas.openxmlformats.org/officeDocument/2006/relationships/hyperlink" Target="https://github.com/soyuztechnologies/BarclaysCorporateTraining/blob/master/Phase%201%20CDS%20and%20RAP%20based%20development/Day%2004/Processor/01_ZC_PROC_Travel_M_00.txt"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04</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04</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67730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Managed Implementation – Demo Scenario</a:t>
            </a:r>
          </a:p>
          <a:p>
            <a:pPr marL="342900" indent="-342900">
              <a:buFont typeface="Arial" panose="020B0604020202020204" pitchFamily="34" charset="0"/>
              <a:buChar char="•"/>
            </a:pPr>
            <a:r>
              <a:rPr lang="en-US" sz="2000" dirty="0">
                <a:solidFill>
                  <a:schemeClr val="bg1"/>
                </a:solidFill>
              </a:rPr>
              <a:t>Projections</a:t>
            </a:r>
          </a:p>
          <a:p>
            <a:pPr marL="342900" indent="-342900">
              <a:buFont typeface="Arial" panose="020B0604020202020204" pitchFamily="34" charset="0"/>
              <a:buChar char="•"/>
            </a:pPr>
            <a:r>
              <a:rPr lang="en-US" sz="2000" dirty="0">
                <a:solidFill>
                  <a:schemeClr val="bg1"/>
                </a:solidFill>
              </a:rPr>
              <a:t>Flexible service consumption</a:t>
            </a:r>
          </a:p>
          <a:p>
            <a:pPr marL="342900" indent="-342900">
              <a:buFont typeface="Arial" panose="020B0604020202020204" pitchFamily="34" charset="0"/>
              <a:buChar char="•"/>
            </a:pPr>
            <a:r>
              <a:rPr lang="en-US" sz="2000" dirty="0">
                <a:solidFill>
                  <a:schemeClr val="bg1"/>
                </a:solidFill>
              </a:rPr>
              <a:t>Development flow – managed scenario</a:t>
            </a:r>
          </a:p>
          <a:p>
            <a:pPr marL="342900" indent="-342900">
              <a:buFont typeface="Arial" panose="020B0604020202020204" pitchFamily="34" charset="0"/>
              <a:buChar char="•"/>
            </a:pPr>
            <a:r>
              <a:rPr lang="en-US" sz="2000" dirty="0">
                <a:solidFill>
                  <a:schemeClr val="bg1"/>
                </a:solidFill>
              </a:rPr>
              <a:t>Implementation for processor scenario</a:t>
            </a:r>
          </a:p>
          <a:p>
            <a:pPr marL="342900" indent="-342900">
              <a:buFont typeface="Arial" panose="020B0604020202020204" pitchFamily="34" charset="0"/>
              <a:buChar char="•"/>
            </a:pPr>
            <a:r>
              <a:rPr lang="en-US" sz="2000" dirty="0">
                <a:solidFill>
                  <a:schemeClr val="bg1"/>
                </a:solidFill>
              </a:rPr>
              <a:t>Final processor Fiori App</a:t>
            </a:r>
          </a:p>
          <a:p>
            <a:pPr marL="133234" indent="-285664">
              <a:buFont typeface="Arial" panose="020B0604020202020204" pitchFamily="34" charset="0"/>
              <a:buChar char="•"/>
            </a:pPr>
            <a:r>
              <a:rPr lang="en-US" sz="1999" dirty="0">
                <a:solidFill>
                  <a:schemeClr val="bg1"/>
                </a:solidFill>
              </a:rPr>
              <a:t>Recap and Testing Composition</a:t>
            </a: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createTravelByTemplate</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approveTravel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rejectTravel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Modeling Static and Dynamic Feature Control</a:t>
            </a:r>
          </a:p>
          <a:p>
            <a:pPr marL="133234" indent="-285664">
              <a:buFont typeface="Arial" panose="020B0604020202020204" pitchFamily="34" charset="0"/>
              <a:buChar char="•"/>
            </a:pPr>
            <a:r>
              <a:rPr lang="en-US" sz="1999" dirty="0">
                <a:solidFill>
                  <a:schemeClr val="bg1"/>
                </a:solidFill>
              </a:rPr>
              <a:t>Implementing Validations</a:t>
            </a:r>
          </a:p>
          <a:p>
            <a:pPr marL="133234" indent="-285664">
              <a:buFont typeface="Arial" panose="020B0604020202020204" pitchFamily="34" charset="0"/>
              <a:buChar char="•"/>
            </a:pPr>
            <a:r>
              <a:rPr lang="en-US" sz="1999" dirty="0">
                <a:solidFill>
                  <a:schemeClr val="bg1"/>
                </a:solidFill>
              </a:rPr>
              <a:t>Implementing the Determination</a:t>
            </a:r>
            <a:endParaRPr lang="en-IN" sz="1999"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algn="just"/>
            <a:endParaRPr lang="en-US" sz="1800" b="1"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04</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9939</TotalTime>
  <Words>2134</Words>
  <Application>Microsoft Office PowerPoint</Application>
  <PresentationFormat>Custom</PresentationFormat>
  <Paragraphs>189</Paragraphs>
  <Slides>28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Our Demo Scenario</vt:lpstr>
      <vt:lpstr>Projections</vt:lpstr>
      <vt:lpstr>Introduction – Flexible Service Consumption</vt:lpstr>
      <vt:lpstr>Development Flow</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Use case for Validation</vt:lpstr>
      <vt:lpstr>Implementing the Determination</vt:lpstr>
      <vt:lpstr>Implementing the Determination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303</cp:revision>
  <dcterms:created xsi:type="dcterms:W3CDTF">2013-09-12T13:05:01Z</dcterms:created>
  <dcterms:modified xsi:type="dcterms:W3CDTF">2022-05-29T07:20:06Z</dcterms:modified>
</cp:coreProperties>
</file>